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79CE5-7FCB-4B2D-84C0-84DA45B8028F}" type="datetimeFigureOut">
              <a:rPr lang="en-US" smtClean="0"/>
              <a:pPr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4C966-4428-41F0-9F9B-60FFDB4F7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533400"/>
            <a:ext cx="4419600" cy="990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Famous </a:t>
            </a:r>
            <a:r>
              <a:rPr lang="en-US" dirty="0" smtClean="0"/>
              <a:t>Person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495800"/>
            <a:ext cx="3505200" cy="1219200"/>
          </a:xfrm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Date of Birth: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Birthplace</a:t>
            </a:r>
            <a:r>
              <a:rPr lang="en-US" dirty="0" smtClean="0"/>
              <a:t>:</a:t>
            </a:r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1981200"/>
            <a:ext cx="19050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Picture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219200"/>
            <a:ext cx="3429000" cy="286232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Most Famous For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4267200"/>
            <a:ext cx="47244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Interesting Fact: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6248400"/>
            <a:ext cx="3124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Your name: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mous Alabamian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Famous Alabamian (1)</Template>
  <TotalTime>2</TotalTime>
  <Words>18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Famous Alabamian (1)</vt:lpstr>
      <vt:lpstr>Famous Person</vt:lpstr>
    </vt:vector>
  </TitlesOfParts>
  <Company>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Alabamian</dc:title>
  <dc:creator>janders</dc:creator>
  <cp:lastModifiedBy>janders</cp:lastModifiedBy>
  <cp:revision>2</cp:revision>
  <dcterms:created xsi:type="dcterms:W3CDTF">2014-02-05T16:31:12Z</dcterms:created>
  <dcterms:modified xsi:type="dcterms:W3CDTF">2014-02-05T16:33:52Z</dcterms:modified>
</cp:coreProperties>
</file>